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fonctions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5976117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Indique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Nous</a:t>
            </a:r>
            <a:r>
              <a:rPr lang="fr-FR" dirty="0"/>
              <a:t> écrivons une histoire.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/>
              <a:t>J’</a:t>
            </a:r>
            <a:r>
              <a:rPr lang="fr-FR" dirty="0"/>
              <a:t>ai souhaité la bonne année.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E48DC30-CECF-4DC0-87B0-A21D02CFD9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706" y="4228587"/>
            <a:ext cx="2261940" cy="2327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692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500742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r>
              <a:rPr lang="fr-FR" u="sng" dirty="0"/>
              <a:t>Nous</a:t>
            </a:r>
            <a:r>
              <a:rPr lang="fr-FR" dirty="0"/>
              <a:t> écrivons une histoire.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2800" dirty="0">
              <a:solidFill>
                <a:srgbClr val="9EC979"/>
              </a:solidFill>
            </a:endParaRPr>
          </a:p>
          <a:p>
            <a:r>
              <a:rPr lang="fr-FR" u="sng" dirty="0"/>
              <a:t>J’</a:t>
            </a:r>
            <a:r>
              <a:rPr lang="fr-FR" dirty="0"/>
              <a:t>ai souhaité la bonne année.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6DAD1C60-9724-4B3B-9AFF-06B8FC5547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65" y="3429000"/>
            <a:ext cx="1405690" cy="1384647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0AC16199-BD4C-4A8D-A2BE-A81D7E3CF4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429000"/>
            <a:ext cx="1405690" cy="138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098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Indique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Le musicien</a:t>
            </a:r>
            <a:r>
              <a:rPr lang="fr-FR" dirty="0"/>
              <a:t> joue de la guitare.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/>
              <a:t>La maison</a:t>
            </a:r>
            <a:r>
              <a:rPr lang="fr-FR" dirty="0"/>
              <a:t> est fermée.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E48DC30-CECF-4DC0-87B0-A21D02CFD9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706" y="4228587"/>
            <a:ext cx="2261940" cy="2327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500742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r>
              <a:rPr lang="fr-FR" sz="2800" u="sng" dirty="0"/>
              <a:t>Le musicien</a:t>
            </a:r>
            <a:r>
              <a:rPr lang="fr-FR" sz="2800" dirty="0"/>
              <a:t> joue de la guitare.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2800" dirty="0">
              <a:solidFill>
                <a:srgbClr val="9EC979"/>
              </a:solidFill>
            </a:endParaRPr>
          </a:p>
          <a:p>
            <a:r>
              <a:rPr lang="fr-FR" u="sng" dirty="0"/>
              <a:t>La maison</a:t>
            </a:r>
            <a:r>
              <a:rPr lang="fr-FR" dirty="0"/>
              <a:t> est fermée.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6DAD1C60-9724-4B3B-9AFF-06B8FC5547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31" y="3429000"/>
            <a:ext cx="1405690" cy="1384647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0AC16199-BD4C-4A8D-A2BE-A81D7E3CF4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994" y="3429000"/>
            <a:ext cx="1405690" cy="138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Indique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Le sportif </a:t>
            </a:r>
            <a:r>
              <a:rPr lang="fr-FR" u="sng" dirty="0"/>
              <a:t>grimpe</a:t>
            </a:r>
            <a:r>
              <a:rPr lang="fr-FR" dirty="0"/>
              <a:t> sur le mur d’escalade.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/>
              <a:t>Demain</a:t>
            </a:r>
            <a:r>
              <a:rPr lang="fr-FR" dirty="0"/>
              <a:t>, j’irai à la piscine.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E48DC30-CECF-4DC0-87B0-A21D02CFD9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706" y="4228587"/>
            <a:ext cx="2261940" cy="2327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65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500742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sportif </a:t>
            </a:r>
            <a:r>
              <a:rPr kumimoji="0" lang="fr-FR" sz="2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grimpe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sur le mur d’escalade.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2800" dirty="0">
              <a:solidFill>
                <a:srgbClr val="9EC979"/>
              </a:solidFill>
            </a:endParaRPr>
          </a:p>
          <a:p>
            <a:r>
              <a:rPr lang="fr-FR" u="sng" dirty="0"/>
              <a:t>Demain</a:t>
            </a:r>
            <a:r>
              <a:rPr lang="fr-FR" dirty="0"/>
              <a:t>, j’irai à la piscine.</a:t>
            </a:r>
          </a:p>
        </p:txBody>
      </p:sp>
      <p:pic>
        <p:nvPicPr>
          <p:cNvPr id="4" name="Image 3" descr="Une image contenant roue, transport&#10;&#10;Description générée automatiquement">
            <a:extLst>
              <a:ext uri="{FF2B5EF4-FFF2-40B4-BE49-F238E27FC236}">
                <a16:creationId xmlns:a16="http://schemas.microsoft.com/office/drawing/2014/main" id="{FB69F833-CE64-4259-9D87-C5F5C30F3D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688" y="3746375"/>
            <a:ext cx="1379144" cy="140631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C7F07B-9DCD-4302-9D42-5FF5AEF3251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72" t="8850" r="11977" b="59550"/>
          <a:stretch/>
        </p:blipFill>
        <p:spPr>
          <a:xfrm>
            <a:off x="6462943" y="3642798"/>
            <a:ext cx="1464815" cy="150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642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Indique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L’enfant fait </a:t>
            </a:r>
            <a:r>
              <a:rPr lang="fr-FR" u="sng" dirty="0"/>
              <a:t>des bulles de savon</a:t>
            </a:r>
            <a:r>
              <a:rPr lang="fr-FR" dirty="0"/>
              <a:t>.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Dans la cour, j’</a:t>
            </a:r>
            <a:r>
              <a:rPr lang="fr-FR" u="sng" dirty="0"/>
              <a:t>ai perdu </a:t>
            </a:r>
            <a:r>
              <a:rPr lang="fr-FR" dirty="0"/>
              <a:t>mon collier.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E48DC30-CECF-4DC0-87B0-A21D02CFD9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706" y="4228587"/>
            <a:ext cx="2261940" cy="2327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144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500742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r>
              <a:rPr lang="fr-FR" dirty="0"/>
              <a:t>L’enfant fait </a:t>
            </a:r>
            <a:r>
              <a:rPr lang="fr-FR" u="sng" dirty="0"/>
              <a:t>des bulles de savon</a:t>
            </a:r>
            <a:r>
              <a:rPr lang="fr-FR" dirty="0"/>
              <a:t>.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2800" dirty="0">
              <a:solidFill>
                <a:srgbClr val="9EC979"/>
              </a:solidFill>
            </a:endParaRPr>
          </a:p>
          <a:p>
            <a:r>
              <a:rPr lang="fr-FR" dirty="0"/>
              <a:t>Dans la cour, j’</a:t>
            </a:r>
            <a:r>
              <a:rPr lang="fr-FR" u="sng" dirty="0"/>
              <a:t>ai perdu </a:t>
            </a:r>
            <a:r>
              <a:rPr lang="fr-FR" dirty="0"/>
              <a:t>mon collier.</a:t>
            </a:r>
          </a:p>
        </p:txBody>
      </p:sp>
      <p:pic>
        <p:nvPicPr>
          <p:cNvPr id="14" name="Image 13" descr="Une image contenant roue, transport&#10;&#10;Description générée automatiquement">
            <a:extLst>
              <a:ext uri="{FF2B5EF4-FFF2-40B4-BE49-F238E27FC236}">
                <a16:creationId xmlns:a16="http://schemas.microsoft.com/office/drawing/2014/main" id="{DD5056BC-ADF7-4377-B3C8-06B08FA1EE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1754" y="3429000"/>
            <a:ext cx="1379144" cy="1406311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91FCF1A-D018-4961-AA23-7F17887668A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72" t="8850" r="11977" b="59550"/>
          <a:stretch/>
        </p:blipFill>
        <p:spPr>
          <a:xfrm>
            <a:off x="2752077" y="3476684"/>
            <a:ext cx="1464815" cy="150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395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Indique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J’adore </a:t>
            </a:r>
            <a:r>
              <a:rPr lang="fr-FR" u="sng" dirty="0"/>
              <a:t>tes nouvelles lunettes</a:t>
            </a:r>
            <a:r>
              <a:rPr lang="fr-FR" dirty="0"/>
              <a:t> !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J’ai ramassé </a:t>
            </a:r>
            <a:r>
              <a:rPr lang="fr-FR" u="sng" dirty="0"/>
              <a:t>les cahiers bleus</a:t>
            </a:r>
            <a:r>
              <a:rPr lang="fr-FR" dirty="0"/>
              <a:t>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E48DC30-CECF-4DC0-87B0-A21D02CFD9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706" y="4228587"/>
            <a:ext cx="2261940" cy="2327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82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500742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r>
              <a:rPr lang="fr-FR" dirty="0"/>
              <a:t>J’adore </a:t>
            </a:r>
            <a:r>
              <a:rPr lang="fr-FR" u="sng" dirty="0"/>
              <a:t>tes nouvelles lunettes</a:t>
            </a:r>
            <a:r>
              <a:rPr lang="fr-FR" dirty="0"/>
              <a:t> !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2800" dirty="0">
              <a:solidFill>
                <a:srgbClr val="9EC979"/>
              </a:solidFill>
            </a:endParaRPr>
          </a:p>
          <a:p>
            <a:r>
              <a:rPr lang="fr-FR" dirty="0"/>
              <a:t>J’ai ramassé </a:t>
            </a:r>
            <a:r>
              <a:rPr lang="fr-FR" u="sng" dirty="0"/>
              <a:t>les cahiers bleus</a:t>
            </a:r>
            <a:r>
              <a:rPr lang="fr-FR" dirty="0"/>
              <a:t>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7DB3223-3261-48AE-B715-F32194145BD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72" t="8850" r="11977" b="59550"/>
          <a:stretch/>
        </p:blipFill>
        <p:spPr>
          <a:xfrm>
            <a:off x="2752077" y="3476684"/>
            <a:ext cx="1464815" cy="150988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61BA9A9A-C006-43F7-BE63-F018421B614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72" t="8850" r="11977" b="59550"/>
          <a:stretch/>
        </p:blipFill>
        <p:spPr>
          <a:xfrm>
            <a:off x="8719950" y="3429000"/>
            <a:ext cx="1464815" cy="150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0629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235</Words>
  <Application>Microsoft Office PowerPoint</Application>
  <PresentationFormat>Grand écran</PresentationFormat>
  <Paragraphs>106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Indique la fonction du groupe souligné</vt:lpstr>
      <vt:lpstr>Correction</vt:lpstr>
      <vt:lpstr>Indique la fonction du groupe souligné</vt:lpstr>
      <vt:lpstr>Correction</vt:lpstr>
      <vt:lpstr>Indique la fonction du groupe souligné</vt:lpstr>
      <vt:lpstr>Correction</vt:lpstr>
      <vt:lpstr>Indique la fonction du groupe souligné</vt:lpstr>
      <vt:lpstr>Correction</vt:lpstr>
      <vt:lpstr>Indique la fonction du groupe souligné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27</cp:revision>
  <dcterms:created xsi:type="dcterms:W3CDTF">2021-07-17T07:25:24Z</dcterms:created>
  <dcterms:modified xsi:type="dcterms:W3CDTF">2021-12-08T21:15:10Z</dcterms:modified>
</cp:coreProperties>
</file>